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1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76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92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13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808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6122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6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937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967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88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461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3A56A-6F6D-4B2F-8737-AF91838C02B1}" type="datetimeFigureOut">
              <a:rPr lang="ko-KR" altLang="en-US" smtClean="0"/>
              <a:t>2019-02-07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40AE3-DC5F-402D-8AF7-2A0BAE90CC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72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687720" y="174382"/>
            <a:ext cx="4373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err="1" smtClean="0"/>
              <a:t>모듈레이터</a:t>
            </a:r>
            <a:r>
              <a:rPr lang="ko-KR" altLang="en-US" sz="2800" b="1" dirty="0" smtClean="0"/>
              <a:t> 세트 </a:t>
            </a:r>
            <a:r>
              <a:rPr lang="en-US" altLang="ko-KR" sz="2800" b="1" dirty="0" smtClean="0"/>
              <a:t>3</a:t>
            </a:r>
            <a:r>
              <a:rPr lang="ko-KR" altLang="en-US" sz="2800" b="1" dirty="0" smtClean="0"/>
              <a:t> 도면</a:t>
            </a:r>
            <a:endParaRPr lang="ko-KR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51086" y="2823221"/>
            <a:ext cx="1445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/>
              <a:t>상</a:t>
            </a:r>
            <a:r>
              <a:rPr lang="ko-KR" altLang="en-US" sz="2000" b="1" dirty="0" smtClean="0"/>
              <a:t>부도면</a:t>
            </a:r>
            <a:endParaRPr lang="ko-KR" altLang="en-US" sz="2000" b="1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092" y="843376"/>
            <a:ext cx="4480000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49916" y="852386"/>
            <a:ext cx="447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재질 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철</a:t>
            </a:r>
            <a:endParaRPr lang="ko-KR" alt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829196" y="1708030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9 mm</a:t>
            </a:r>
            <a:endParaRPr lang="ko-KR" altLang="en-US" sz="1100" dirty="0"/>
          </a:p>
        </p:txBody>
      </p:sp>
      <p:sp>
        <p:nvSpPr>
          <p:cNvPr id="186" name="TextBox 185"/>
          <p:cNvSpPr txBox="1"/>
          <p:nvPr/>
        </p:nvSpPr>
        <p:spPr>
          <a:xfrm>
            <a:off x="7829196" y="2097467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1</a:t>
            </a:r>
            <a:r>
              <a:rPr lang="en-US" altLang="ko-KR" sz="1100" dirty="0" smtClean="0"/>
              <a:t> mm</a:t>
            </a:r>
            <a:endParaRPr lang="ko-KR" altLang="en-US" sz="1100" dirty="0"/>
          </a:p>
        </p:txBody>
      </p:sp>
      <p:cxnSp>
        <p:nvCxnSpPr>
          <p:cNvPr id="6" name="직선 연결선 5"/>
          <p:cNvCxnSpPr>
            <a:endCxn id="2" idx="1"/>
          </p:cNvCxnSpPr>
          <p:nvPr/>
        </p:nvCxnSpPr>
        <p:spPr>
          <a:xfrm>
            <a:off x="7349706" y="1733909"/>
            <a:ext cx="479490" cy="104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직선 연결선 187"/>
          <p:cNvCxnSpPr>
            <a:endCxn id="186" idx="1"/>
          </p:cNvCxnSpPr>
          <p:nvPr/>
        </p:nvCxnSpPr>
        <p:spPr>
          <a:xfrm>
            <a:off x="7272068" y="2147977"/>
            <a:ext cx="557128" cy="80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3124547" y="6248649"/>
            <a:ext cx="625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좌우 대칭이어서 위</a:t>
            </a:r>
            <a:r>
              <a:rPr lang="en-US" altLang="ko-KR" b="1" dirty="0" smtClean="0">
                <a:solidFill>
                  <a:srgbClr val="FF0000"/>
                </a:solidFill>
              </a:rPr>
              <a:t>, </a:t>
            </a:r>
            <a:r>
              <a:rPr lang="ko-KR" altLang="en-US" b="1" dirty="0" smtClean="0">
                <a:solidFill>
                  <a:srgbClr val="FF0000"/>
                </a:solidFill>
              </a:rPr>
              <a:t>아래로 완벽히 포개어지도록 제작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5732245" y="4535601"/>
            <a:ext cx="105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smtClean="0">
                <a:solidFill>
                  <a:srgbClr val="FF0000"/>
                </a:solidFill>
              </a:rPr>
              <a:t>동일함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478414" y="3162232"/>
            <a:ext cx="3057446" cy="2898351"/>
            <a:chOff x="2478414" y="3162232"/>
            <a:chExt cx="3057446" cy="2898351"/>
          </a:xfrm>
        </p:grpSpPr>
        <p:sp>
          <p:nvSpPr>
            <p:cNvPr id="10" name="직사각형 9"/>
            <p:cNvSpPr/>
            <p:nvPr/>
          </p:nvSpPr>
          <p:spPr>
            <a:xfrm>
              <a:off x="2893692" y="3663212"/>
              <a:ext cx="2319351" cy="2319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56" name="직선 연결선 55"/>
            <p:cNvCxnSpPr/>
            <p:nvPr/>
          </p:nvCxnSpPr>
          <p:spPr>
            <a:xfrm>
              <a:off x="3992775" y="5117203"/>
              <a:ext cx="0" cy="778987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/>
            <p:cNvCxnSpPr/>
            <p:nvPr/>
          </p:nvCxnSpPr>
          <p:spPr>
            <a:xfrm>
              <a:off x="4029884" y="5117203"/>
              <a:ext cx="0" cy="778987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3844806" y="584513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0.8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68" name="직선 연결선 67"/>
            <p:cNvCxnSpPr/>
            <p:nvPr/>
          </p:nvCxnSpPr>
          <p:spPr>
            <a:xfrm>
              <a:off x="4215432" y="4931655"/>
              <a:ext cx="0" cy="964535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>
              <a:off x="4271097" y="4931655"/>
              <a:ext cx="0" cy="964535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4078866" y="584513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1.2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71" name="직선 연결선 70"/>
            <p:cNvCxnSpPr/>
            <p:nvPr/>
          </p:nvCxnSpPr>
          <p:spPr>
            <a:xfrm>
              <a:off x="4400980" y="4711268"/>
              <a:ext cx="882949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>
              <a:off x="4400980" y="4748377"/>
              <a:ext cx="882949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5216541" y="4618518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0.8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74" name="직선 연결선 73"/>
            <p:cNvCxnSpPr/>
            <p:nvPr/>
          </p:nvCxnSpPr>
          <p:spPr>
            <a:xfrm>
              <a:off x="4308206" y="4467785"/>
              <a:ext cx="974346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>
              <a:off x="4308206" y="4522859"/>
              <a:ext cx="974346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216541" y="439165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1.2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77" name="직선 연결선 76"/>
            <p:cNvCxnSpPr/>
            <p:nvPr/>
          </p:nvCxnSpPr>
          <p:spPr>
            <a:xfrm>
              <a:off x="2894603" y="3346453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3904932" y="3162232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50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79" name="직선 연결선 78"/>
            <p:cNvCxnSpPr/>
            <p:nvPr/>
          </p:nvCxnSpPr>
          <p:spPr>
            <a:xfrm>
              <a:off x="5205589" y="3346453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화살표 연결선 79"/>
            <p:cNvCxnSpPr/>
            <p:nvPr/>
          </p:nvCxnSpPr>
          <p:spPr>
            <a:xfrm>
              <a:off x="2893692" y="3380350"/>
              <a:ext cx="2311897" cy="0"/>
            </a:xfrm>
            <a:prstGeom prst="straightConnector1">
              <a:avLst/>
            </a:prstGeom>
            <a:ln w="254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>
            <a:xfrm rot="16200000">
              <a:off x="2893583" y="5750276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 rot="16200000">
              <a:off x="2437699" y="4714876"/>
              <a:ext cx="296875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50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83" name="직선 연결선 82"/>
            <p:cNvCxnSpPr/>
            <p:nvPr/>
          </p:nvCxnSpPr>
          <p:spPr>
            <a:xfrm rot="16200000">
              <a:off x="2893583" y="3430016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직선 화살표 연결선 83"/>
            <p:cNvCxnSpPr/>
            <p:nvPr/>
          </p:nvCxnSpPr>
          <p:spPr>
            <a:xfrm flipV="1">
              <a:off x="2695194" y="3661391"/>
              <a:ext cx="0" cy="2321169"/>
            </a:xfrm>
            <a:prstGeom prst="straightConnector1">
              <a:avLst/>
            </a:prstGeom>
            <a:ln w="254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그룹 4"/>
            <p:cNvGrpSpPr/>
            <p:nvPr/>
          </p:nvGrpSpPr>
          <p:grpSpPr>
            <a:xfrm>
              <a:off x="3659888" y="5119473"/>
              <a:ext cx="797983" cy="55664"/>
              <a:chOff x="3659888" y="5119473"/>
              <a:chExt cx="797983" cy="55664"/>
            </a:xfrm>
          </p:grpSpPr>
          <p:sp>
            <p:nvSpPr>
              <p:cNvPr id="21" name="직사각형 20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7" name="직사각형 186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197" name="그룹 196"/>
            <p:cNvGrpSpPr/>
            <p:nvPr/>
          </p:nvGrpSpPr>
          <p:grpSpPr>
            <a:xfrm>
              <a:off x="3659888" y="4466771"/>
              <a:ext cx="797983" cy="55664"/>
              <a:chOff x="3659888" y="5119473"/>
              <a:chExt cx="797983" cy="55664"/>
            </a:xfrm>
          </p:grpSpPr>
          <p:sp>
            <p:nvSpPr>
              <p:cNvPr id="198" name="직사각형 197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1" name="직사각형 200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4" name="직사각형 203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5" name="직사각형 204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167" name="그룹 166"/>
            <p:cNvGrpSpPr/>
            <p:nvPr/>
          </p:nvGrpSpPr>
          <p:grpSpPr>
            <a:xfrm>
              <a:off x="3659888" y="4559026"/>
              <a:ext cx="797983" cy="55664"/>
              <a:chOff x="3659888" y="5119473"/>
              <a:chExt cx="797983" cy="55664"/>
            </a:xfrm>
          </p:grpSpPr>
          <p:sp>
            <p:nvSpPr>
              <p:cNvPr id="168" name="직사각형 167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69" name="직사각형 168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0" name="직사각형 169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1" name="직사각형 170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177" name="그룹 176"/>
            <p:cNvGrpSpPr/>
            <p:nvPr/>
          </p:nvGrpSpPr>
          <p:grpSpPr>
            <a:xfrm>
              <a:off x="3659888" y="4653479"/>
              <a:ext cx="797983" cy="55664"/>
              <a:chOff x="3659888" y="5119473"/>
              <a:chExt cx="797983" cy="55664"/>
            </a:xfrm>
          </p:grpSpPr>
          <p:sp>
            <p:nvSpPr>
              <p:cNvPr id="178" name="직사각형 177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2" name="직사각형 181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3" name="직사각형 182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0" name="직사각형 279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281" name="그룹 280"/>
            <p:cNvGrpSpPr/>
            <p:nvPr/>
          </p:nvGrpSpPr>
          <p:grpSpPr>
            <a:xfrm>
              <a:off x="3659888" y="4745575"/>
              <a:ext cx="797983" cy="55664"/>
              <a:chOff x="3659888" y="5119473"/>
              <a:chExt cx="797983" cy="55664"/>
            </a:xfrm>
          </p:grpSpPr>
          <p:sp>
            <p:nvSpPr>
              <p:cNvPr id="282" name="직사각형 281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3" name="직사각형 282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4" name="직사각형 283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5" name="직사각형 284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6" name="직사각형 285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7" name="직사각형 286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8" name="직사각형 287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89" name="직사각형 288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0" name="직사각형 289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291" name="그룹 290"/>
            <p:cNvGrpSpPr/>
            <p:nvPr/>
          </p:nvGrpSpPr>
          <p:grpSpPr>
            <a:xfrm>
              <a:off x="3659888" y="4838291"/>
              <a:ext cx="797983" cy="55664"/>
              <a:chOff x="3659888" y="5119473"/>
              <a:chExt cx="797983" cy="55664"/>
            </a:xfrm>
          </p:grpSpPr>
          <p:sp>
            <p:nvSpPr>
              <p:cNvPr id="292" name="직사각형 291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3" name="직사각형 292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4" name="직사각형 293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5" name="직사각형 294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6" name="직사각형 295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7" name="직사각형 296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8" name="직사각형 297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99" name="직사각형 298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0" name="직사각형 299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01" name="그룹 300"/>
            <p:cNvGrpSpPr/>
            <p:nvPr/>
          </p:nvGrpSpPr>
          <p:grpSpPr>
            <a:xfrm>
              <a:off x="3659888" y="4928495"/>
              <a:ext cx="797983" cy="55664"/>
              <a:chOff x="3659888" y="5119473"/>
              <a:chExt cx="797983" cy="55664"/>
            </a:xfrm>
          </p:grpSpPr>
          <p:sp>
            <p:nvSpPr>
              <p:cNvPr id="302" name="직사각형 301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3" name="직사각형 302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4" name="직사각형 303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5" name="직사각형 304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6" name="직사각형 305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7" name="직사각형 306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8" name="직사각형 307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09" name="직사각형 308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0" name="직사각형 309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11" name="그룹 310"/>
            <p:cNvGrpSpPr/>
            <p:nvPr/>
          </p:nvGrpSpPr>
          <p:grpSpPr>
            <a:xfrm>
              <a:off x="3659888" y="5022750"/>
              <a:ext cx="797983" cy="55664"/>
              <a:chOff x="3659888" y="5119473"/>
              <a:chExt cx="797983" cy="55664"/>
            </a:xfrm>
          </p:grpSpPr>
          <p:sp>
            <p:nvSpPr>
              <p:cNvPr id="312" name="직사각형 311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3" name="직사각형 312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4" name="직사각형 313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5" name="직사각형 314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6" name="직사각형 315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7" name="직사각형 316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8" name="직사각형 317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19" name="직사각형 318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20" name="직사각형 319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</p:grpSp>
      <p:grpSp>
        <p:nvGrpSpPr>
          <p:cNvPr id="331" name="그룹 330"/>
          <p:cNvGrpSpPr/>
          <p:nvPr/>
        </p:nvGrpSpPr>
        <p:grpSpPr>
          <a:xfrm>
            <a:off x="6674504" y="3162232"/>
            <a:ext cx="3057446" cy="2898351"/>
            <a:chOff x="2478414" y="3162232"/>
            <a:chExt cx="3057446" cy="2898351"/>
          </a:xfrm>
        </p:grpSpPr>
        <p:sp>
          <p:nvSpPr>
            <p:cNvPr id="332" name="직사각형 331"/>
            <p:cNvSpPr/>
            <p:nvPr/>
          </p:nvSpPr>
          <p:spPr>
            <a:xfrm>
              <a:off x="2893692" y="3663212"/>
              <a:ext cx="2319351" cy="2319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333" name="직선 연결선 332"/>
            <p:cNvCxnSpPr/>
            <p:nvPr/>
          </p:nvCxnSpPr>
          <p:spPr>
            <a:xfrm>
              <a:off x="3992775" y="5117203"/>
              <a:ext cx="0" cy="778987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직선 연결선 333"/>
            <p:cNvCxnSpPr/>
            <p:nvPr/>
          </p:nvCxnSpPr>
          <p:spPr>
            <a:xfrm>
              <a:off x="4029884" y="5117203"/>
              <a:ext cx="0" cy="778987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TextBox 334"/>
            <p:cNvSpPr txBox="1"/>
            <p:nvPr/>
          </p:nvSpPr>
          <p:spPr>
            <a:xfrm>
              <a:off x="3844806" y="584513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0.8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36" name="직선 연결선 335"/>
            <p:cNvCxnSpPr/>
            <p:nvPr/>
          </p:nvCxnSpPr>
          <p:spPr>
            <a:xfrm>
              <a:off x="4215432" y="4931655"/>
              <a:ext cx="0" cy="964535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직선 연결선 336"/>
            <p:cNvCxnSpPr/>
            <p:nvPr/>
          </p:nvCxnSpPr>
          <p:spPr>
            <a:xfrm>
              <a:off x="4271097" y="4931655"/>
              <a:ext cx="0" cy="964535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TextBox 337"/>
            <p:cNvSpPr txBox="1"/>
            <p:nvPr/>
          </p:nvSpPr>
          <p:spPr>
            <a:xfrm>
              <a:off x="4078866" y="584513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1.2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39" name="직선 연결선 338"/>
            <p:cNvCxnSpPr/>
            <p:nvPr/>
          </p:nvCxnSpPr>
          <p:spPr>
            <a:xfrm>
              <a:off x="4400980" y="4711268"/>
              <a:ext cx="882949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직선 연결선 339"/>
            <p:cNvCxnSpPr/>
            <p:nvPr/>
          </p:nvCxnSpPr>
          <p:spPr>
            <a:xfrm>
              <a:off x="4400980" y="4748377"/>
              <a:ext cx="882949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TextBox 340"/>
            <p:cNvSpPr txBox="1"/>
            <p:nvPr/>
          </p:nvSpPr>
          <p:spPr>
            <a:xfrm>
              <a:off x="5216541" y="4618518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0.8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42" name="직선 연결선 341"/>
            <p:cNvCxnSpPr/>
            <p:nvPr/>
          </p:nvCxnSpPr>
          <p:spPr>
            <a:xfrm>
              <a:off x="4308206" y="4467785"/>
              <a:ext cx="974346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직선 연결선 342"/>
            <p:cNvCxnSpPr/>
            <p:nvPr/>
          </p:nvCxnSpPr>
          <p:spPr>
            <a:xfrm>
              <a:off x="4308206" y="4522859"/>
              <a:ext cx="974346" cy="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TextBox 343"/>
            <p:cNvSpPr txBox="1"/>
            <p:nvPr/>
          </p:nvSpPr>
          <p:spPr>
            <a:xfrm>
              <a:off x="5216541" y="4391659"/>
              <a:ext cx="3193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1.2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45" name="직선 연결선 344"/>
            <p:cNvCxnSpPr/>
            <p:nvPr/>
          </p:nvCxnSpPr>
          <p:spPr>
            <a:xfrm>
              <a:off x="2894603" y="3346453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6" name="TextBox 345"/>
            <p:cNvSpPr txBox="1"/>
            <p:nvPr/>
          </p:nvSpPr>
          <p:spPr>
            <a:xfrm>
              <a:off x="3904932" y="3162232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50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47" name="직선 연결선 346"/>
            <p:cNvCxnSpPr/>
            <p:nvPr/>
          </p:nvCxnSpPr>
          <p:spPr>
            <a:xfrm>
              <a:off x="5205589" y="3346453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직선 화살표 연결선 347"/>
            <p:cNvCxnSpPr/>
            <p:nvPr/>
          </p:nvCxnSpPr>
          <p:spPr>
            <a:xfrm>
              <a:off x="2893692" y="3380350"/>
              <a:ext cx="2311897" cy="0"/>
            </a:xfrm>
            <a:prstGeom prst="straightConnector1">
              <a:avLst/>
            </a:prstGeom>
            <a:ln w="254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직선 연결선 348"/>
            <p:cNvCxnSpPr/>
            <p:nvPr/>
          </p:nvCxnSpPr>
          <p:spPr>
            <a:xfrm rot="16200000">
              <a:off x="2893583" y="5750276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TextBox 349"/>
            <p:cNvSpPr txBox="1"/>
            <p:nvPr/>
          </p:nvSpPr>
          <p:spPr>
            <a:xfrm rot="16200000">
              <a:off x="2437699" y="4714876"/>
              <a:ext cx="296875" cy="215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800" dirty="0" smtClean="0">
                  <a:solidFill>
                    <a:srgbClr val="FF0000"/>
                  </a:solidFill>
                </a:rPr>
                <a:t>50</a:t>
              </a:r>
              <a:endParaRPr lang="ko-KR" alt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351" name="직선 연결선 350"/>
            <p:cNvCxnSpPr/>
            <p:nvPr/>
          </p:nvCxnSpPr>
          <p:spPr>
            <a:xfrm rot="16200000">
              <a:off x="2893583" y="3430016"/>
              <a:ext cx="0" cy="464570"/>
            </a:xfrm>
            <a:prstGeom prst="line">
              <a:avLst/>
            </a:prstGeom>
            <a:ln w="254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직선 화살표 연결선 351"/>
            <p:cNvCxnSpPr/>
            <p:nvPr/>
          </p:nvCxnSpPr>
          <p:spPr>
            <a:xfrm flipV="1">
              <a:off x="2695194" y="3661391"/>
              <a:ext cx="0" cy="2321169"/>
            </a:xfrm>
            <a:prstGeom prst="straightConnector1">
              <a:avLst/>
            </a:prstGeom>
            <a:ln w="2540">
              <a:solidFill>
                <a:srgbClr val="FF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3" name="그룹 352"/>
            <p:cNvGrpSpPr/>
            <p:nvPr/>
          </p:nvGrpSpPr>
          <p:grpSpPr>
            <a:xfrm>
              <a:off x="3659888" y="5119473"/>
              <a:ext cx="797983" cy="55664"/>
              <a:chOff x="3659888" y="5119473"/>
              <a:chExt cx="797983" cy="55664"/>
            </a:xfrm>
          </p:grpSpPr>
          <p:sp>
            <p:nvSpPr>
              <p:cNvPr id="424" name="직사각형 423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5" name="직사각형 424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6" name="직사각형 425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7" name="직사각형 426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8" name="직사각형 427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9" name="직사각형 428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30" name="직사각형 429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31" name="직사각형 430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32" name="직사각형 431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4" name="그룹 353"/>
            <p:cNvGrpSpPr/>
            <p:nvPr/>
          </p:nvGrpSpPr>
          <p:grpSpPr>
            <a:xfrm>
              <a:off x="3659888" y="4466771"/>
              <a:ext cx="797983" cy="55664"/>
              <a:chOff x="3659888" y="5119473"/>
              <a:chExt cx="797983" cy="55664"/>
            </a:xfrm>
          </p:grpSpPr>
          <p:sp>
            <p:nvSpPr>
              <p:cNvPr id="415" name="직사각형 414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6" name="직사각형 415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7" name="직사각형 416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8" name="직사각형 417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9" name="직사각형 418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0" name="직사각형 419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1" name="직사각형 420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2" name="직사각형 421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23" name="직사각형 422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5" name="그룹 354"/>
            <p:cNvGrpSpPr/>
            <p:nvPr/>
          </p:nvGrpSpPr>
          <p:grpSpPr>
            <a:xfrm>
              <a:off x="3659888" y="4559026"/>
              <a:ext cx="797983" cy="55664"/>
              <a:chOff x="3659888" y="5119473"/>
              <a:chExt cx="797983" cy="55664"/>
            </a:xfrm>
          </p:grpSpPr>
          <p:sp>
            <p:nvSpPr>
              <p:cNvPr id="406" name="직사각형 405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7" name="직사각형 406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8" name="직사각형 407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9" name="직사각형 408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0" name="직사각형 409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1" name="직사각형 410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2" name="직사각형 411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3" name="직사각형 412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14" name="직사각형 413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6" name="그룹 355"/>
            <p:cNvGrpSpPr/>
            <p:nvPr/>
          </p:nvGrpSpPr>
          <p:grpSpPr>
            <a:xfrm>
              <a:off x="3659888" y="4653479"/>
              <a:ext cx="797983" cy="55664"/>
              <a:chOff x="3659888" y="5119473"/>
              <a:chExt cx="797983" cy="55664"/>
            </a:xfrm>
          </p:grpSpPr>
          <p:sp>
            <p:nvSpPr>
              <p:cNvPr id="397" name="직사각형 396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8" name="직사각형 397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9" name="직사각형 398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0" name="직사각형 399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1" name="직사각형 400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2" name="직사각형 401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3" name="직사각형 402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4" name="직사각형 403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05" name="직사각형 404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7" name="그룹 356"/>
            <p:cNvGrpSpPr/>
            <p:nvPr/>
          </p:nvGrpSpPr>
          <p:grpSpPr>
            <a:xfrm>
              <a:off x="3659888" y="4745575"/>
              <a:ext cx="797983" cy="55664"/>
              <a:chOff x="3659888" y="5119473"/>
              <a:chExt cx="797983" cy="55664"/>
            </a:xfrm>
          </p:grpSpPr>
          <p:sp>
            <p:nvSpPr>
              <p:cNvPr id="388" name="직사각형 387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9" name="직사각형 388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0" name="직사각형 389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1" name="직사각형 390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2" name="직사각형 391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3" name="직사각형 392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4" name="직사각형 393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5" name="직사각형 394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96" name="직사각형 395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8" name="그룹 357"/>
            <p:cNvGrpSpPr/>
            <p:nvPr/>
          </p:nvGrpSpPr>
          <p:grpSpPr>
            <a:xfrm>
              <a:off x="3659888" y="4838291"/>
              <a:ext cx="797983" cy="55664"/>
              <a:chOff x="3659888" y="5119473"/>
              <a:chExt cx="797983" cy="55664"/>
            </a:xfrm>
          </p:grpSpPr>
          <p:sp>
            <p:nvSpPr>
              <p:cNvPr id="379" name="직사각형 378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0" name="직사각형 379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1" name="직사각형 380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2" name="직사각형 381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3" name="직사각형 382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4" name="직사각형 383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5" name="직사각형 384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6" name="직사각형 385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7" name="직사각형 386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59" name="그룹 358"/>
            <p:cNvGrpSpPr/>
            <p:nvPr/>
          </p:nvGrpSpPr>
          <p:grpSpPr>
            <a:xfrm>
              <a:off x="3659888" y="4928495"/>
              <a:ext cx="797983" cy="55664"/>
              <a:chOff x="3659888" y="5119473"/>
              <a:chExt cx="797983" cy="55664"/>
            </a:xfrm>
          </p:grpSpPr>
          <p:sp>
            <p:nvSpPr>
              <p:cNvPr id="370" name="직사각형 369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1" name="직사각형 370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2" name="직사각형 371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3" name="직사각형 372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4" name="직사각형 373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5" name="직사각형 374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6" name="직사각형 375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7" name="직사각형 376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78" name="직사각형 377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360" name="그룹 359"/>
            <p:cNvGrpSpPr/>
            <p:nvPr/>
          </p:nvGrpSpPr>
          <p:grpSpPr>
            <a:xfrm>
              <a:off x="3659888" y="5022750"/>
              <a:ext cx="797983" cy="55664"/>
              <a:chOff x="3659888" y="5119473"/>
              <a:chExt cx="797983" cy="55664"/>
            </a:xfrm>
          </p:grpSpPr>
          <p:sp>
            <p:nvSpPr>
              <p:cNvPr id="361" name="직사각형 360"/>
              <p:cNvSpPr/>
              <p:nvPr/>
            </p:nvSpPr>
            <p:spPr>
              <a:xfrm>
                <a:off x="365988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2" name="직사각형 361"/>
              <p:cNvSpPr/>
              <p:nvPr/>
            </p:nvSpPr>
            <p:spPr>
              <a:xfrm>
                <a:off x="3749875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3" name="직사각형 362"/>
              <p:cNvSpPr/>
              <p:nvPr/>
            </p:nvSpPr>
            <p:spPr>
              <a:xfrm>
                <a:off x="3841857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4" name="직사각형 363"/>
              <p:cNvSpPr/>
              <p:nvPr/>
            </p:nvSpPr>
            <p:spPr>
              <a:xfrm>
                <a:off x="3936696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5" name="직사각형 364"/>
              <p:cNvSpPr/>
              <p:nvPr/>
            </p:nvSpPr>
            <p:spPr>
              <a:xfrm>
                <a:off x="402996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6" name="직사각형 365"/>
              <p:cNvSpPr/>
              <p:nvPr/>
            </p:nvSpPr>
            <p:spPr>
              <a:xfrm>
                <a:off x="412219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7" name="직사각형 366"/>
              <p:cNvSpPr/>
              <p:nvPr/>
            </p:nvSpPr>
            <p:spPr>
              <a:xfrm>
                <a:off x="4214440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8" name="직사각형 367"/>
              <p:cNvSpPr/>
              <p:nvPr/>
            </p:nvSpPr>
            <p:spPr>
              <a:xfrm>
                <a:off x="4308048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69" name="직사각형 368"/>
              <p:cNvSpPr/>
              <p:nvPr/>
            </p:nvSpPr>
            <p:spPr>
              <a:xfrm>
                <a:off x="4400271" y="5119473"/>
                <a:ext cx="57600" cy="556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8785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795044" y="174382"/>
            <a:ext cx="4373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smtClean="0"/>
              <a:t>활용 예</a:t>
            </a:r>
            <a:endParaRPr lang="ko-KR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9794" y="895927"/>
            <a:ext cx="4373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상판 </a:t>
            </a:r>
            <a:r>
              <a:rPr lang="en-US" altLang="ko-KR" sz="2000" b="1" dirty="0" smtClean="0"/>
              <a:t>+ </a:t>
            </a:r>
            <a:r>
              <a:rPr lang="ko-KR" altLang="en-US" sz="2000" b="1" dirty="0" err="1" smtClean="0"/>
              <a:t>모듈레이터</a:t>
            </a:r>
            <a:endParaRPr lang="ko-KR" alt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9793" y="3665631"/>
            <a:ext cx="4373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하판</a:t>
            </a:r>
            <a:r>
              <a:rPr lang="en-US" altLang="ko-KR" sz="2000" b="1" dirty="0"/>
              <a:t> </a:t>
            </a:r>
            <a:r>
              <a:rPr lang="en-US" altLang="ko-KR" sz="2000" b="1" dirty="0" smtClean="0"/>
              <a:t>+ </a:t>
            </a:r>
            <a:r>
              <a:rPr lang="ko-KR" altLang="en-US" sz="2000" b="1" dirty="0" err="1" smtClean="0"/>
              <a:t>모듈레이터</a:t>
            </a:r>
            <a:endParaRPr lang="ko-KR" altLang="en-US" sz="2000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1888"/>
            <a:ext cx="3840000" cy="2160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35" y="3793770"/>
            <a:ext cx="3840000" cy="21600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0" y="4217084"/>
            <a:ext cx="3840000" cy="2160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00" y="1447380"/>
            <a:ext cx="3840000" cy="2160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2595"/>
            <a:ext cx="3840000" cy="21600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435" y="1705686"/>
            <a:ext cx="38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09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41</Words>
  <Application>Microsoft Office PowerPoint</Application>
  <PresentationFormat>와이드스크린</PresentationFormat>
  <Paragraphs>22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오은호</dc:creator>
  <cp:lastModifiedBy>Yoon Jaeyoung</cp:lastModifiedBy>
  <cp:revision>18</cp:revision>
  <dcterms:created xsi:type="dcterms:W3CDTF">2015-12-28T12:10:51Z</dcterms:created>
  <dcterms:modified xsi:type="dcterms:W3CDTF">2019-02-07T08:24:14Z</dcterms:modified>
</cp:coreProperties>
</file>