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364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E6B90FE-DC69-208A-9AD9-2E051B8F1D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D3AB3957-E000-2EE4-6A61-BD2E51624A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805E7FC-A2D3-51BB-B432-0B6824A8D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EAA5A-57A0-4ED9-8546-8F52948C336A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D0EA3CF-9E68-B5B9-35AC-585FB6992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ED7A661-760A-E70D-67FE-F81D03A5F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768A-D832-4992-9A20-67511D4D5D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335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B973C9F-529C-395C-3E5B-529503E7C9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210E8DD-B885-8957-09DF-B989E5A0F1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1629686-73D5-F1B5-3761-5E01557E6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EAA5A-57A0-4ED9-8546-8F52948C336A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4452CE1-E2EF-387F-516A-0FB48671D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1A5F06C-1217-4164-7819-22E8911B9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768A-D832-4992-9A20-67511D4D5D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8212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C942A864-2441-739E-927A-7DD83F4B25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B0014576-5170-7FF0-89D4-28990B77E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A8BC5F5-807A-7DE4-E21D-0F6E6935A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EAA5A-57A0-4ED9-8546-8F52948C336A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EB7AE26-894D-35C9-EB18-EC620BA35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4144761-1149-F97E-7BF8-9CB7073D5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768A-D832-4992-9A20-67511D4D5D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04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D316E5D-46F7-B902-1270-C4C547D1C3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954BBD2-E8D7-D01B-381E-585286226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6B76AAC-B47C-CD92-6E0E-C52A6D79EE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EAA5A-57A0-4ED9-8546-8F52948C336A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2B5247B-0DC4-16BA-DEA3-1D2826DE4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A06EA92-80BC-242B-4BCE-5F3C4B27D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768A-D832-4992-9A20-67511D4D5D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9885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CE0F123-48C6-5B52-DCE0-F703C8D44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5728579-8448-0466-FA05-FFDD5BF375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8AF5426-18CF-4762-A9D1-9909F12F5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EAA5A-57A0-4ED9-8546-8F52948C336A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CEB5BF4-A604-ADDF-4582-A2658F1F6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9114BBF-5984-A412-938D-1F937AC2F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768A-D832-4992-9A20-67511D4D5D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30539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59E0B2D-29C2-B467-C667-913FD81EB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A0A5191-D6B1-8C2E-F603-C4286403F0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BD02339-9F57-D8BF-97E6-7904637510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B9A7640-18BD-DFAC-8BAC-97140920A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EAA5A-57A0-4ED9-8546-8F52948C336A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E271A30-FFCF-AAA9-6274-71B9EFB4A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569708E-AAF6-FE98-1D04-7503D995A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768A-D832-4992-9A20-67511D4D5D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4863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406F576-2E28-67AD-F34B-1078D0E07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2414776-DF29-208A-AD5F-0D405BB802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C60EB3A-5E39-A01F-7D12-439A062D70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D0312E9-6503-38E7-2B9D-DF88FFED18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3DBCD45-165B-1DDD-2C93-8400C89ACF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6F2979B3-8466-1827-A71C-B9AF29753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EAA5A-57A0-4ED9-8546-8F52948C336A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61984C04-DA05-DC77-4780-B74EDC6CD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0A296C1-2FB8-1738-677E-F94EC1EE1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768A-D832-4992-9A20-67511D4D5D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0766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D9C977-B83F-9C00-63A7-7E3ACB6A1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262CD76A-F096-3D57-A26B-A41951D1D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EAA5A-57A0-4ED9-8546-8F52948C336A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C9E855B-7D1F-88C3-FA3F-A7392C04C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AA6E3BE-8F08-7A14-A022-63B80798C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768A-D832-4992-9A20-67511D4D5D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98966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4D59A43-97CA-11E5-ED92-BE6590F0F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EAA5A-57A0-4ED9-8546-8F52948C336A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FD1F49D0-CDA9-31A7-5E7E-866C7BA9A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4B418CE-DF74-91D0-66ED-B5941B337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768A-D832-4992-9A20-67511D4D5D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728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9578DAA-AE63-05DF-46AF-F5C867745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3453496-A335-1259-DEFF-A97240F48E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12D2A7D-AD83-3690-3275-AABD8C4A5C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C745F4D-5CD4-1F36-22A3-55D35EDB9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EAA5A-57A0-4ED9-8546-8F52948C336A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9ACA76D-3229-300B-CCEF-A353D871F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8CA00AAE-C154-C5C3-3558-7DC07925ED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768A-D832-4992-9A20-67511D4D5D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5964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96FD1C-75CF-F658-B621-570B2D229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CB523919-6176-7818-A0D2-4FE833BC82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CA1CA15-F35F-3E45-8CC9-AB0A7EBB47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532DE98-2509-1173-1584-D30CED84D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EAA5A-57A0-4ED9-8546-8F52948C336A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876D39C2-4933-76AD-356C-E03E45A14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E559859-B531-FF93-66C6-531201EEE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B768A-D832-4992-9A20-67511D4D5D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7822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E5DED2F-00C0-E33C-9990-29423D29B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55047E6-D14D-777C-F6C1-AAF789C7E8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22E060E-894A-47DF-ECD2-57064BF60E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71EAA5A-57A0-4ED9-8546-8F52948C336A}" type="datetimeFigureOut">
              <a:rPr lang="ko-KR" altLang="en-US" smtClean="0"/>
              <a:t>2024-03-22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9BF33C5-5B76-5C2F-C1DE-AD099AF1AC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C8C65A7-21B2-9756-65D6-082E25EF67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3DB768A-D832-4992-9A20-67511D4D5D7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5772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9807C3B2-C8CD-AD8E-D9A4-3FB629B9A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0617" y="303379"/>
            <a:ext cx="370788" cy="5667768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49C70497-09AE-89DC-3096-B61248A3FB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0417" y="118806"/>
            <a:ext cx="1099754" cy="5937234"/>
          </a:xfrm>
          <a:prstGeom prst="rect">
            <a:avLst/>
          </a:prstGeom>
        </p:spPr>
      </p:pic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5C7C0B99-A6B3-742C-FA77-C17DD09CECC2}"/>
              </a:ext>
            </a:extLst>
          </p:cNvPr>
          <p:cNvCxnSpPr/>
          <p:nvPr/>
        </p:nvCxnSpPr>
        <p:spPr>
          <a:xfrm>
            <a:off x="5207302" y="4964272"/>
            <a:ext cx="3048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10">
            <a:extLst>
              <a:ext uri="{FF2B5EF4-FFF2-40B4-BE49-F238E27FC236}">
                <a16:creationId xmlns:a16="http://schemas.microsoft.com/office/drawing/2014/main" id="{4FD65DD4-4DE3-852B-2D56-566269B4E73B}"/>
              </a:ext>
            </a:extLst>
          </p:cNvPr>
          <p:cNvCxnSpPr>
            <a:cxnSpLocks/>
          </p:cNvCxnSpPr>
          <p:nvPr/>
        </p:nvCxnSpPr>
        <p:spPr>
          <a:xfrm flipH="1">
            <a:off x="2941455" y="388346"/>
            <a:ext cx="52455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직선 연결선 11">
            <a:extLst>
              <a:ext uri="{FF2B5EF4-FFF2-40B4-BE49-F238E27FC236}">
                <a16:creationId xmlns:a16="http://schemas.microsoft.com/office/drawing/2014/main" id="{1F5B9DF2-B53B-12C5-ACAF-D4F1245E5E3B}"/>
              </a:ext>
            </a:extLst>
          </p:cNvPr>
          <p:cNvCxnSpPr>
            <a:cxnSpLocks/>
          </p:cNvCxnSpPr>
          <p:nvPr/>
        </p:nvCxnSpPr>
        <p:spPr>
          <a:xfrm flipH="1">
            <a:off x="2941455" y="5877444"/>
            <a:ext cx="524556" cy="0"/>
          </a:xfrm>
          <a:prstGeom prst="line">
            <a:avLst/>
          </a:prstGeom>
          <a:ln w="19050"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60F3133C-A311-EC1F-7F15-C76084A8F51B}"/>
              </a:ext>
            </a:extLst>
          </p:cNvPr>
          <p:cNvCxnSpPr/>
          <p:nvPr/>
        </p:nvCxnSpPr>
        <p:spPr>
          <a:xfrm>
            <a:off x="3062835" y="388346"/>
            <a:ext cx="28323" cy="5494564"/>
          </a:xfrm>
          <a:prstGeom prst="straightConnector1">
            <a:avLst/>
          </a:prstGeom>
          <a:ln w="19050"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B921D5E-F453-ABC8-D9A3-D6E8BB272420}"/>
              </a:ext>
            </a:extLst>
          </p:cNvPr>
          <p:cNvSpPr txBox="1"/>
          <p:nvPr/>
        </p:nvSpPr>
        <p:spPr>
          <a:xfrm>
            <a:off x="2159303" y="2890045"/>
            <a:ext cx="84991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dirty="0"/>
              <a:t>40.0 mm</a:t>
            </a:r>
            <a:endParaRPr lang="ko-KR" altLang="en-US" sz="1300" dirty="0"/>
          </a:p>
        </p:txBody>
      </p:sp>
      <p:cxnSp>
        <p:nvCxnSpPr>
          <p:cNvPr id="17" name="직선 화살표 연결선 16">
            <a:extLst>
              <a:ext uri="{FF2B5EF4-FFF2-40B4-BE49-F238E27FC236}">
                <a16:creationId xmlns:a16="http://schemas.microsoft.com/office/drawing/2014/main" id="{527240BB-9D4B-4A21-808A-ED67B66F4B0B}"/>
              </a:ext>
            </a:extLst>
          </p:cNvPr>
          <p:cNvCxnSpPr/>
          <p:nvPr/>
        </p:nvCxnSpPr>
        <p:spPr>
          <a:xfrm>
            <a:off x="5170417" y="1414566"/>
            <a:ext cx="3048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직선 화살표 연결선 17">
            <a:extLst>
              <a:ext uri="{FF2B5EF4-FFF2-40B4-BE49-F238E27FC236}">
                <a16:creationId xmlns:a16="http://schemas.microsoft.com/office/drawing/2014/main" id="{CBF3CE2D-343C-DFEF-D2D5-2986CC1363D0}"/>
              </a:ext>
            </a:extLst>
          </p:cNvPr>
          <p:cNvCxnSpPr>
            <a:cxnSpLocks/>
          </p:cNvCxnSpPr>
          <p:nvPr/>
        </p:nvCxnSpPr>
        <p:spPr>
          <a:xfrm flipH="1">
            <a:off x="5921528" y="4964272"/>
            <a:ext cx="3048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직선 화살표 연결선 18">
            <a:extLst>
              <a:ext uri="{FF2B5EF4-FFF2-40B4-BE49-F238E27FC236}">
                <a16:creationId xmlns:a16="http://schemas.microsoft.com/office/drawing/2014/main" id="{52D36E02-E43A-623C-D655-98AA1CDDC0D4}"/>
              </a:ext>
            </a:extLst>
          </p:cNvPr>
          <p:cNvCxnSpPr>
            <a:cxnSpLocks/>
          </p:cNvCxnSpPr>
          <p:nvPr/>
        </p:nvCxnSpPr>
        <p:spPr>
          <a:xfrm flipH="1">
            <a:off x="5965371" y="1419769"/>
            <a:ext cx="30480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ADCDA8C-50C6-19FF-E349-24605C0F6A2D}"/>
              </a:ext>
            </a:extLst>
          </p:cNvPr>
          <p:cNvSpPr txBox="1"/>
          <p:nvPr/>
        </p:nvSpPr>
        <p:spPr>
          <a:xfrm>
            <a:off x="6335368" y="1268372"/>
            <a:ext cx="109517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dirty="0"/>
              <a:t>1.8~2.0 mm</a:t>
            </a:r>
            <a:endParaRPr lang="ko-KR" altLang="en-US" sz="13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2FB7E08-DFFE-93F1-FDE5-E872A906860A}"/>
              </a:ext>
            </a:extLst>
          </p:cNvPr>
          <p:cNvSpPr txBox="1"/>
          <p:nvPr/>
        </p:nvSpPr>
        <p:spPr>
          <a:xfrm>
            <a:off x="6226328" y="4818078"/>
            <a:ext cx="75854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300" dirty="0"/>
              <a:t>1.0 mm</a:t>
            </a:r>
            <a:endParaRPr lang="ko-KR" altLang="en-US" sz="13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47C21DC-1AEC-1AF7-FA39-876AB24A6E4B}"/>
              </a:ext>
            </a:extLst>
          </p:cNvPr>
          <p:cNvSpPr txBox="1"/>
          <p:nvPr/>
        </p:nvSpPr>
        <p:spPr>
          <a:xfrm>
            <a:off x="7909965" y="303623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63124C-5901-83C1-2FBC-B539FE745AAA}"/>
              </a:ext>
            </a:extLst>
          </p:cNvPr>
          <p:cNvSpPr txBox="1"/>
          <p:nvPr/>
        </p:nvSpPr>
        <p:spPr>
          <a:xfrm>
            <a:off x="873597" y="242152"/>
            <a:ext cx="189827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300" dirty="0" err="1"/>
              <a:t>살두께</a:t>
            </a:r>
            <a:r>
              <a:rPr lang="ko-KR" altLang="en-US" sz="1300" dirty="0"/>
              <a:t> </a:t>
            </a:r>
            <a:r>
              <a:rPr lang="en-US" altLang="ko-KR" sz="1300" dirty="0"/>
              <a:t>: 0.15 mm </a:t>
            </a:r>
            <a:r>
              <a:rPr lang="ko-KR" altLang="en-US" sz="1300" dirty="0"/>
              <a:t>수준</a:t>
            </a:r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D9C2DBF3-E54C-6B16-53DB-45B6957BCC88}"/>
              </a:ext>
            </a:extLst>
          </p:cNvPr>
          <p:cNvSpPr/>
          <p:nvPr/>
        </p:nvSpPr>
        <p:spPr>
          <a:xfrm>
            <a:off x="3280617" y="303379"/>
            <a:ext cx="370788" cy="18288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6" name="직선 화살표 연결선 25">
            <a:extLst>
              <a:ext uri="{FF2B5EF4-FFF2-40B4-BE49-F238E27FC236}">
                <a16:creationId xmlns:a16="http://schemas.microsoft.com/office/drawing/2014/main" id="{94657D8A-CE91-ADD2-62D6-3A6A5268D6D7}"/>
              </a:ext>
            </a:extLst>
          </p:cNvPr>
          <p:cNvCxnSpPr>
            <a:cxnSpLocks/>
          </p:cNvCxnSpPr>
          <p:nvPr/>
        </p:nvCxnSpPr>
        <p:spPr>
          <a:xfrm flipV="1">
            <a:off x="3651405" y="242152"/>
            <a:ext cx="1708296" cy="61227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직선 화살표 연결선 26">
            <a:extLst>
              <a:ext uri="{FF2B5EF4-FFF2-40B4-BE49-F238E27FC236}">
                <a16:creationId xmlns:a16="http://schemas.microsoft.com/office/drawing/2014/main" id="{27AE941A-0D4C-71BD-D6E6-F76E3C11B816}"/>
              </a:ext>
            </a:extLst>
          </p:cNvPr>
          <p:cNvCxnSpPr>
            <a:cxnSpLocks/>
          </p:cNvCxnSpPr>
          <p:nvPr/>
        </p:nvCxnSpPr>
        <p:spPr>
          <a:xfrm>
            <a:off x="3651405" y="2132250"/>
            <a:ext cx="1708296" cy="4076188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직사각형 29">
            <a:extLst>
              <a:ext uri="{FF2B5EF4-FFF2-40B4-BE49-F238E27FC236}">
                <a16:creationId xmlns:a16="http://schemas.microsoft.com/office/drawing/2014/main" id="{948949E0-6CED-4AB2-11EA-2388706138CE}"/>
              </a:ext>
            </a:extLst>
          </p:cNvPr>
          <p:cNvSpPr/>
          <p:nvPr/>
        </p:nvSpPr>
        <p:spPr>
          <a:xfrm>
            <a:off x="5359701" y="242152"/>
            <a:ext cx="714226" cy="59662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0897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11</Words>
  <Application>Microsoft Office PowerPoint</Application>
  <PresentationFormat>와이드스크린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 동진</dc:creator>
  <cp:lastModifiedBy>박 동진</cp:lastModifiedBy>
  <cp:revision>2</cp:revision>
  <dcterms:created xsi:type="dcterms:W3CDTF">2024-03-22T01:22:18Z</dcterms:created>
  <dcterms:modified xsi:type="dcterms:W3CDTF">2024-03-22T01:55:48Z</dcterms:modified>
</cp:coreProperties>
</file>